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4"/>
  </p:notesMasterIdLst>
  <p:sldIdLst>
    <p:sldId id="273" r:id="rId6"/>
    <p:sldId id="276" r:id="rId7"/>
    <p:sldId id="287" r:id="rId8"/>
    <p:sldId id="288" r:id="rId9"/>
    <p:sldId id="278" r:id="rId10"/>
    <p:sldId id="284" r:id="rId11"/>
    <p:sldId id="285" r:id="rId12"/>
    <p:sldId id="286" r:id="rId13"/>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0054A4"/>
    <a:srgbClr val="00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3" d="100"/>
          <a:sy n="113" d="100"/>
        </p:scale>
        <p:origin x="-1500" y="-10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presProps" Target="presProps.xml"/><Relationship Id="rId10" Type="http://schemas.openxmlformats.org/officeDocument/2006/relationships/slide" Target="slides/slide5.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05/02/2019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smtClean="0">
                <a:solidFill>
                  <a:schemeClr val="tx1"/>
                </a:solidFill>
              </a:rPr>
              <a:t>Washoe County Board of Adjustment</a:t>
            </a:r>
          </a:p>
          <a:p>
            <a:pPr>
              <a:spcBef>
                <a:spcPts val="0"/>
              </a:spcBef>
            </a:pPr>
            <a:r>
              <a:rPr lang="en-US" sz="2400" b="1" dirty="0" smtClean="0">
                <a:solidFill>
                  <a:schemeClr val="tx1"/>
                </a:solidFill>
              </a:rPr>
              <a:t>May 2, 2019</a:t>
            </a:r>
          </a:p>
        </p:txBody>
      </p:sp>
      <p:sp>
        <p:nvSpPr>
          <p:cNvPr id="4" name="Title 3"/>
          <p:cNvSpPr>
            <a:spLocks noGrp="1"/>
          </p:cNvSpPr>
          <p:nvPr>
            <p:ph type="ctrTitle"/>
          </p:nvPr>
        </p:nvSpPr>
        <p:spPr>
          <a:xfrm>
            <a:off x="838200" y="76200"/>
            <a:ext cx="8534400" cy="811530"/>
          </a:xfrm>
        </p:spPr>
        <p:txBody>
          <a:bodyPr/>
          <a:lstStyle/>
          <a:p>
            <a:r>
              <a:rPr lang="en-US" sz="3600" dirty="0" smtClean="0"/>
              <a:t>WADMIN19-0005 </a:t>
            </a:r>
            <a:r>
              <a:rPr lang="en-US" sz="3600" dirty="0" err="1" smtClean="0"/>
              <a:t>Zweifel</a:t>
            </a:r>
            <a:r>
              <a:rPr lang="en-US" sz="3600" dirty="0" smtClean="0"/>
              <a:t> Garage Addition</a:t>
            </a:r>
            <a:endParaRPr lang="en-US" sz="36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5425" y="1114303"/>
            <a:ext cx="6124575" cy="3886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219200"/>
            <a:ext cx="3581400" cy="4566444"/>
          </a:xfrm>
        </p:spPr>
        <p:txBody>
          <a:bodyPr>
            <a:normAutofit lnSpcReduction="10000"/>
          </a:bodyPr>
          <a:lstStyle/>
          <a:p>
            <a:r>
              <a:rPr lang="en-US" sz="2800" dirty="0" smtClean="0"/>
              <a:t>± 1 acre parcel </a:t>
            </a:r>
          </a:p>
          <a:p>
            <a:r>
              <a:rPr lang="en-US" sz="2800" dirty="0" smtClean="0"/>
              <a:t>Suburban Residential</a:t>
            </a:r>
          </a:p>
          <a:p>
            <a:r>
              <a:rPr lang="en-US" sz="2800" dirty="0" smtClean="0"/>
              <a:t>Single family dwelling</a:t>
            </a:r>
          </a:p>
          <a:p>
            <a:r>
              <a:rPr lang="en-US" sz="2800" dirty="0" smtClean="0"/>
              <a:t>Shop/garage</a:t>
            </a:r>
          </a:p>
          <a:p>
            <a:r>
              <a:rPr lang="en-US" sz="2800" dirty="0"/>
              <a:t>S</a:t>
            </a:r>
            <a:r>
              <a:rPr lang="en-US" sz="2800" dirty="0" smtClean="0"/>
              <a:t>urrounding property owners voiced support  at the CAB</a:t>
            </a:r>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
        <p:nvSpPr>
          <p:cNvPr id="4"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Picture 5"/>
          <p:cNvPicPr>
            <a:picLocks noChangeAspect="1"/>
          </p:cNvPicPr>
          <p:nvPr/>
        </p:nvPicPr>
        <p:blipFill>
          <a:blip r:embed="rId2"/>
          <a:stretch>
            <a:fillRect/>
          </a:stretch>
        </p:blipFill>
        <p:spPr>
          <a:xfrm>
            <a:off x="3810000" y="1117962"/>
            <a:ext cx="5202555" cy="4624493"/>
          </a:xfrm>
          <a:prstGeom prst="rect">
            <a:avLst/>
          </a:prstGeom>
        </p:spPr>
      </p:pic>
    </p:spTree>
    <p:extLst>
      <p:ext uri="{BB962C8B-B14F-4D97-AF65-F5344CB8AC3E}">
        <p14:creationId xmlns:p14="http://schemas.microsoft.com/office/powerpoint/2010/main" val="19496978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Elevations</a:t>
            </a:r>
            <a:endParaRPr lang="en-US" dirty="0"/>
          </a:p>
        </p:txBody>
      </p:sp>
      <p:sp>
        <p:nvSpPr>
          <p:cNvPr id="6" name="Rectangle 5"/>
          <p:cNvSpPr/>
          <p:nvPr/>
        </p:nvSpPr>
        <p:spPr>
          <a:xfrm>
            <a:off x="5486400" y="1165992"/>
            <a:ext cx="3362793" cy="2246769"/>
          </a:xfrm>
          <a:prstGeom prst="rect">
            <a:avLst/>
          </a:prstGeom>
        </p:spPr>
        <p:txBody>
          <a:bodyPr wrap="square">
            <a:spAutoFit/>
          </a:bodyPr>
          <a:lstStyle/>
          <a:p>
            <a:r>
              <a:rPr lang="en-US" sz="2800" dirty="0"/>
              <a:t>Build on to existing garage, making foot print of accessory structure larger than house</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066800"/>
            <a:ext cx="5410200" cy="3952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10815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5"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9600" y="1031874"/>
            <a:ext cx="4591050" cy="4792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Content Placeholder 1"/>
          <p:cNvSpPr>
            <a:spLocks noGrp="1"/>
          </p:cNvSpPr>
          <p:nvPr>
            <p:ph idx="1"/>
          </p:nvPr>
        </p:nvSpPr>
        <p:spPr>
          <a:xfrm>
            <a:off x="152400" y="1066800"/>
            <a:ext cx="2590800" cy="4343400"/>
          </a:xfrm>
        </p:spPr>
        <p:txBody>
          <a:bodyPr>
            <a:normAutofit lnSpcReduction="10000"/>
          </a:bodyPr>
          <a:lstStyle/>
          <a:p>
            <a:pPr marL="0" indent="0">
              <a:buNone/>
            </a:pPr>
            <a:r>
              <a:rPr lang="en-US" dirty="0" smtClean="0"/>
              <a:t>- Trees exist between the structure and the nearest property</a:t>
            </a:r>
          </a:p>
          <a:p>
            <a:pPr marL="0" indent="0">
              <a:buNone/>
            </a:pPr>
            <a:r>
              <a:rPr lang="en-US" dirty="0" smtClean="0"/>
              <a:t>- Applicant planted 20 additional trees</a:t>
            </a:r>
          </a:p>
          <a:p>
            <a:pPr marL="0" indent="0">
              <a:buNone/>
            </a:pPr>
            <a:endParaRPr lang="en-US" dirty="0"/>
          </a:p>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Site Plan</a:t>
            </a:r>
            <a:endParaRPr lang="en-US" dirty="0"/>
          </a:p>
        </p:txBody>
      </p:sp>
      <p:sp>
        <p:nvSpPr>
          <p:cNvPr id="4"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5"/>
          <p:cNvSpPr/>
          <p:nvPr/>
        </p:nvSpPr>
        <p:spPr>
          <a:xfrm rot="5400000">
            <a:off x="7150260" y="3136743"/>
            <a:ext cx="482280" cy="30479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5974684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193" t="1587" r="4397" b="1587"/>
          <a:stretch/>
        </p:blipFill>
        <p:spPr>
          <a:xfrm>
            <a:off x="4800600" y="1034143"/>
            <a:ext cx="3505200" cy="4804882"/>
          </a:xfrm>
          <a:prstGeom prst="rect">
            <a:avLst/>
          </a:prstGeom>
        </p:spPr>
      </p:pic>
      <p:sp>
        <p:nvSpPr>
          <p:cNvPr id="3" name="Title 2"/>
          <p:cNvSpPr>
            <a:spLocks noGrp="1"/>
          </p:cNvSpPr>
          <p:nvPr>
            <p:ph type="title"/>
          </p:nvPr>
        </p:nvSpPr>
        <p:spPr>
          <a:xfrm>
            <a:off x="1219200" y="76200"/>
            <a:ext cx="7239000" cy="838200"/>
          </a:xfrm>
        </p:spPr>
        <p:txBody>
          <a:bodyPr/>
          <a:lstStyle/>
          <a:p>
            <a:r>
              <a:rPr lang="en-US" dirty="0" smtClean="0"/>
              <a:t>Public Notice &amp; CAB</a:t>
            </a:r>
            <a:endParaRPr lang="en-US" dirty="0"/>
          </a:p>
        </p:txBody>
      </p:sp>
      <p:sp>
        <p:nvSpPr>
          <p:cNvPr id="4" name="Content Placeholder 3"/>
          <p:cNvSpPr>
            <a:spLocks noGrp="1"/>
          </p:cNvSpPr>
          <p:nvPr>
            <p:ph idx="1"/>
          </p:nvPr>
        </p:nvSpPr>
        <p:spPr>
          <a:xfrm>
            <a:off x="457200" y="1219200"/>
            <a:ext cx="3124200" cy="4419600"/>
          </a:xfrm>
        </p:spPr>
        <p:txBody>
          <a:bodyPr>
            <a:normAutofit/>
          </a:bodyPr>
          <a:lstStyle/>
          <a:p>
            <a:r>
              <a:rPr lang="en-US" dirty="0" smtClean="0"/>
              <a:t>South Truckee Meadows/Washoe Valley CAB </a:t>
            </a:r>
          </a:p>
          <a:p>
            <a:r>
              <a:rPr lang="en-US" dirty="0" smtClean="0"/>
              <a:t>41 property owners within 500 feet</a:t>
            </a:r>
          </a:p>
        </p:txBody>
      </p:sp>
      <p:sp>
        <p:nvSpPr>
          <p:cNvPr id="6" name="5-Point Star 5"/>
          <p:cNvSpPr/>
          <p:nvPr/>
        </p:nvSpPr>
        <p:spPr>
          <a:xfrm>
            <a:off x="5791200" y="3352800"/>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67202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a:bodyPr>
          <a:lstStyle/>
          <a:p>
            <a:r>
              <a:rPr lang="en-US" dirty="0" smtClean="0"/>
              <a:t>Washoe County Community Service</a:t>
            </a:r>
          </a:p>
          <a:p>
            <a:pPr lvl="1"/>
            <a:r>
              <a:rPr lang="en-US" dirty="0" smtClean="0"/>
              <a:t>Planning and Building Division</a:t>
            </a:r>
          </a:p>
          <a:p>
            <a:pPr lvl="1"/>
            <a:r>
              <a:rPr lang="en-US" dirty="0" smtClean="0"/>
              <a:t>Engineering and Capital Projects</a:t>
            </a:r>
          </a:p>
          <a:p>
            <a:r>
              <a:rPr lang="en-US" dirty="0" smtClean="0"/>
              <a:t>Washoe County Sheriff’s Office</a:t>
            </a:r>
          </a:p>
          <a:p>
            <a:r>
              <a:rPr lang="en-US" dirty="0" smtClean="0"/>
              <a:t>Regional </a:t>
            </a:r>
            <a:r>
              <a:rPr lang="en-US" dirty="0"/>
              <a:t>Transportation </a:t>
            </a:r>
            <a:r>
              <a:rPr lang="en-US" dirty="0" smtClean="0"/>
              <a:t>District</a:t>
            </a:r>
          </a:p>
          <a:p>
            <a:r>
              <a:rPr lang="en-US" dirty="0" smtClean="0"/>
              <a:t>Truckee Meadows Fire Protection District</a:t>
            </a:r>
          </a:p>
          <a:p>
            <a:r>
              <a:rPr lang="en-US" dirty="0" smtClean="0"/>
              <a:t>Washoe Storey Conservation District</a:t>
            </a:r>
            <a:endParaRPr lang="en-US" dirty="0"/>
          </a:p>
        </p:txBody>
      </p:sp>
    </p:spTree>
    <p:extLst>
      <p:ext uri="{BB962C8B-B14F-4D97-AF65-F5344CB8AC3E}">
        <p14:creationId xmlns:p14="http://schemas.microsoft.com/office/powerpoint/2010/main" val="20838863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smtClean="0"/>
              <a:t>Administrative Permit </a:t>
            </a:r>
            <a:endParaRPr lang="en-US" sz="3600" dirty="0"/>
          </a:p>
        </p:txBody>
      </p:sp>
      <p:sp>
        <p:nvSpPr>
          <p:cNvPr id="4" name="Content Placeholder 3"/>
          <p:cNvSpPr>
            <a:spLocks noGrp="1"/>
          </p:cNvSpPr>
          <p:nvPr>
            <p:ph idx="1"/>
          </p:nvPr>
        </p:nvSpPr>
        <p:spPr>
          <a:xfrm>
            <a:off x="457200" y="1219200"/>
            <a:ext cx="8229600" cy="4648200"/>
          </a:xfrm>
        </p:spPr>
        <p:txBody>
          <a:bodyPr>
            <a:noAutofit/>
          </a:bodyPr>
          <a:lstStyle/>
          <a:p>
            <a:pPr marL="0" indent="0" hangingPunct="0">
              <a:buNone/>
            </a:pPr>
            <a:r>
              <a:rPr lang="en-US" dirty="0" smtClean="0"/>
              <a:t>1</a:t>
            </a:r>
            <a:r>
              <a:rPr lang="en-US" dirty="0"/>
              <a:t>.	</a:t>
            </a:r>
            <a:r>
              <a:rPr lang="en-US" dirty="0" smtClean="0"/>
              <a:t>Consistency</a:t>
            </a:r>
          </a:p>
          <a:p>
            <a:pPr marL="0" indent="0" hangingPunct="0">
              <a:buNone/>
            </a:pPr>
            <a:r>
              <a:rPr lang="en-US" dirty="0" smtClean="0"/>
              <a:t>2</a:t>
            </a:r>
            <a:r>
              <a:rPr lang="en-US" dirty="0"/>
              <a:t>.	</a:t>
            </a:r>
            <a:r>
              <a:rPr lang="en-US" dirty="0" smtClean="0"/>
              <a:t>Improvements</a:t>
            </a:r>
          </a:p>
          <a:p>
            <a:pPr marL="0" indent="0" hangingPunct="0">
              <a:buNone/>
            </a:pPr>
            <a:r>
              <a:rPr lang="en-US" dirty="0" smtClean="0"/>
              <a:t>3</a:t>
            </a:r>
            <a:r>
              <a:rPr lang="en-US" dirty="0"/>
              <a:t>.	Site </a:t>
            </a:r>
            <a:r>
              <a:rPr lang="en-US" dirty="0" smtClean="0"/>
              <a:t>Suitability</a:t>
            </a:r>
          </a:p>
          <a:p>
            <a:pPr marL="0" indent="0">
              <a:buNone/>
            </a:pPr>
            <a:r>
              <a:rPr lang="en-US" dirty="0" smtClean="0"/>
              <a:t>4</a:t>
            </a:r>
            <a:r>
              <a:rPr lang="en-US" dirty="0"/>
              <a:t>.	Issuance Not </a:t>
            </a:r>
            <a:r>
              <a:rPr lang="en-US" dirty="0" smtClean="0"/>
              <a:t>Detrimental</a:t>
            </a:r>
            <a:endParaRPr lang="en-US" dirty="0"/>
          </a:p>
        </p:txBody>
      </p:sp>
    </p:spTree>
    <p:extLst>
      <p:ext uri="{BB962C8B-B14F-4D97-AF65-F5344CB8AC3E}">
        <p14:creationId xmlns:p14="http://schemas.microsoft.com/office/powerpoint/2010/main" val="37990015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457200" y="1219200"/>
            <a:ext cx="8229600" cy="4572000"/>
          </a:xfrm>
        </p:spPr>
        <p:txBody>
          <a:bodyPr>
            <a:normAutofit fontScale="92500" lnSpcReduction="10000"/>
          </a:bodyPr>
          <a:lstStyle/>
          <a:p>
            <a:pPr marL="0" indent="0" hangingPunct="0">
              <a:buNone/>
            </a:pPr>
            <a:r>
              <a:rPr lang="en-US" dirty="0"/>
              <a:t>I move that, after giving reasoned consideration to the information contained in the staff report and information received during the public hearing, the Board of Adjustment approve, with the Conditions of Approval included in Exhibit A to this matter, Administrative Permit Case Number </a:t>
            </a:r>
            <a:r>
              <a:rPr lang="en-US" dirty="0" smtClean="0"/>
              <a:t>WADMIN19-0005 </a:t>
            </a:r>
            <a:r>
              <a:rPr lang="en-US" dirty="0"/>
              <a:t>for </a:t>
            </a:r>
            <a:r>
              <a:rPr lang="en-US" dirty="0" smtClean="0"/>
              <a:t>Jerry and Adrienne </a:t>
            </a:r>
            <a:r>
              <a:rPr lang="en-US" dirty="0" err="1" smtClean="0"/>
              <a:t>Zweifel</a:t>
            </a:r>
            <a:r>
              <a:rPr lang="en-US" dirty="0" smtClean="0"/>
              <a:t> Garage Addition, </a:t>
            </a:r>
            <a:r>
              <a:rPr lang="en-US" dirty="0"/>
              <a:t>having made the four required findings in accordance with Washoe County Code Section 110.808.25:</a:t>
            </a:r>
            <a:r>
              <a:rPr lang="en-US" i="1" dirty="0"/>
              <a:t> </a:t>
            </a:r>
            <a:endParaRPr lang="en-US" dirty="0"/>
          </a:p>
        </p:txBody>
      </p:sp>
    </p:spTree>
    <p:extLst>
      <p:ext uri="{BB962C8B-B14F-4D97-AF65-F5344CB8AC3E}">
        <p14:creationId xmlns:p14="http://schemas.microsoft.com/office/powerpoint/2010/main" val="3855694812"/>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schemas.microsoft.com/sharepoint/v3"/>
    <ds:schemaRef ds:uri="http://schemas.microsoft.com/sharepoint/v3/fields"/>
    <ds:schemaRef ds:uri="http://purl.org/dc/terms/"/>
    <ds:schemaRef ds:uri="http://schemas.openxmlformats.org/package/2006/metadata/core-properties"/>
    <ds:schemaRef ds:uri="http://purl.org/dc/dcmitype/"/>
    <ds:schemaRef ds:uri="http://schemas.microsoft.com/office/2006/documentManagement/types"/>
    <ds:schemaRef ds:uri="http://schemas.microsoft.com/office/2006/metadata/properties"/>
    <ds:schemaRef ds:uri="http://purl.org/dc/elements/1.1/"/>
    <ds:schemaRef ds:uri="http://www.w3.org/XML/1998/namespace"/>
    <ds:schemaRef ds:uri="http://schemas.microsoft.com/office/infopath/2007/PartnerControls"/>
    <ds:schemaRef ds:uri="a94d8b85-37e1-4d17-8d55-8b7d207932bb"/>
    <ds:schemaRef ds:uri="CEA9126C-A9B1-4F4A-855C-DD0F845697D2"/>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2122</TotalTime>
  <Words>188</Words>
  <Application>Microsoft Office PowerPoint</Application>
  <PresentationFormat>On-screen Show (4:3)</PresentationFormat>
  <Paragraphs>35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PowerPoint_Template_2015</vt:lpstr>
      <vt:lpstr>WADMIN19-0005 Zweifel Garage Addition</vt:lpstr>
      <vt:lpstr>Overview</vt:lpstr>
      <vt:lpstr>Elevations</vt:lpstr>
      <vt:lpstr>Site Plan</vt:lpstr>
      <vt:lpstr>Public Notice &amp; CAB</vt:lpstr>
      <vt:lpstr>Reviewing Agencies</vt:lpstr>
      <vt:lpstr>Administrative Permit </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81</cp:revision>
  <cp:lastPrinted>2014-10-07T22:54:33Z</cp:lastPrinted>
  <dcterms:created xsi:type="dcterms:W3CDTF">2015-09-25T21:46:02Z</dcterms:created>
  <dcterms:modified xsi:type="dcterms:W3CDTF">2019-05-02T16:57:24Z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